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394960"/>
            <a:ext cx="12191695" cy="1463040"/>
          </a:xfrm>
          <a:prstGeom prst="rect">
            <a:avLst/>
          </a:prstGeom>
          <a:solidFill>
            <a:srgbClr val="06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874519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062640"/>
                </a:solidFill>
                <a:latin typeface="Arial"/>
              </a:defRPr>
            </a:pPr>
            <a:r>
              <a:t>COTEAM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889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16A8AD"/>
                </a:solidFill>
                <a:latin typeface="Arial"/>
              </a:defRPr>
            </a:pPr>
            <a:r>
              <a:t>Compliance Team Consultants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749039"/>
            <a:ext cx="101498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0">
                <a:solidFill>
                  <a:srgbClr val="5C6E7D"/>
                </a:solidFill>
                <a:latin typeface="Arial"/>
              </a:defRPr>
            </a:pPr>
            <a:r>
              <a:t>Your regulatory compliance partner for confident Saudi market entry.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806440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STRENGTH | UNITY | INTEGRITY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FF7629"/>
                </a:solidFill>
                <a:latin typeface="Arial"/>
              </a:defRPr>
            </a:pPr>
            <a:r>
              <a:t>Regulatory expertise that makes a difference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062640"/>
                </a:solidFill>
                <a:latin typeface="Arial"/>
              </a:defRPr>
            </a:pPr>
            <a:r>
              <a:t>About 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300" b="0">
                <a:solidFill>
                  <a:srgbClr val="5C6E7D"/>
                </a:solidFill>
                <a:latin typeface="Arial"/>
              </a:defRPr>
            </a:pPr>
            <a:r>
              <a:t>A Saudi regulatory affairs consultancy helping local and international companies license facilities, register products and comply with Saudi Food and Drug Authority requirements.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FF7629"/>
                </a:solidFill>
                <a:latin typeface="Arial"/>
              </a:defRPr>
            </a:pPr>
            <a:r>
              <a:t>Integrated solutions from assessment to approval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062640"/>
                </a:solidFill>
                <a:latin typeface="Arial"/>
              </a:defRPr>
            </a:pPr>
            <a:r>
              <a:t>Our Services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300" b="0">
                <a:solidFill>
                  <a:srgbClr val="5C6E7D"/>
                </a:solidFill>
                <a:latin typeface="Arial"/>
              </a:defRPr>
            </a:pPr>
            <a:r>
              <a:t>Facility Licensing</a:t>
            </a:r>
            <a:br/>
            <a:r>
              <a:t>Product Registration</a:t>
            </a:r>
            <a:br/>
            <a:r>
              <a:t>Certificates &amp; Compliance</a:t>
            </a:r>
            <a:br/>
            <a:r>
              <a:t>Regulatory Consulting and Project Management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FF7629"/>
                </a:solidFill>
                <a:latin typeface="Arial"/>
              </a:defRPr>
            </a:pPr>
            <a:r>
              <a:t>Cross-sector expertise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062640"/>
                </a:solidFill>
                <a:latin typeface="Arial"/>
              </a:defRPr>
            </a:pPr>
            <a:r>
              <a:t>Sectors We Serve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300" b="0">
                <a:solidFill>
                  <a:srgbClr val="5C6E7D"/>
                </a:solidFill>
                <a:latin typeface="Arial"/>
              </a:defRPr>
            </a:pPr>
            <a:r>
              <a:t>Medical Devices | Pharmaceuticals | Food &amp; Supplements | Cosmetics | Health &amp; Herbal Products | Global Companies &amp; Agents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FF7629"/>
                </a:solidFill>
                <a:latin typeface="Arial"/>
              </a:defRPr>
            </a:pPr>
            <a:r>
              <a:t>Clear tracking and full accountability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062640"/>
                </a:solidFill>
                <a:latin typeface="Arial"/>
              </a:defRPr>
            </a:pPr>
            <a:r>
              <a:t>Our Process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300" b="0">
                <a:solidFill>
                  <a:srgbClr val="5C6E7D"/>
                </a:solidFill>
                <a:latin typeface="Arial"/>
              </a:defRPr>
            </a:pPr>
            <a:r>
              <a:t>1. Needs assessment</a:t>
            </a:r>
            <a:br/>
            <a:r>
              <a:t>2. Product or facility review</a:t>
            </a:r>
            <a:br/>
            <a:r>
              <a:t>3. Requirements and dossier preparation</a:t>
            </a:r>
            <a:br/>
            <a:r>
              <a:t>4. Submission and observation handling</a:t>
            </a:r>
            <a:br/>
            <a:r>
              <a:t>5. License or marketing authorization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1">
                <a:solidFill>
                  <a:srgbClr val="FF7629"/>
                </a:solidFill>
                <a:latin typeface="Arial"/>
              </a:defRPr>
            </a:pPr>
            <a:r>
              <a:t>Strength | Unity | Integrity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062640"/>
                </a:solidFill>
                <a:latin typeface="Arial"/>
              </a:defRPr>
            </a:pPr>
            <a:r>
              <a:t>Start Your Regulatory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300" b="0">
                <a:solidFill>
                  <a:srgbClr val="5C6E7D"/>
                </a:solidFill>
                <a:latin typeface="Arial"/>
              </a:defRPr>
            </a:pPr>
            <a:r>
              <a:t>WhatsApp: +1 647 624 2553</a:t>
            </a:r>
            <a:br/>
            <a:r>
              <a:t>Email: info@jareed.ca</a:t>
            </a:r>
            <a:br/>
            <a:r>
              <a:t>Website: coteam.jareed.ca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